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/>
    <p:restoredTop sz="96484"/>
  </p:normalViewPr>
  <p:slideViewPr>
    <p:cSldViewPr snapToGrid="0">
      <p:cViewPr varScale="1">
        <p:scale>
          <a:sx n="88" d="100"/>
          <a:sy n="88" d="100"/>
        </p:scale>
        <p:origin x="176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8/31/23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8/31/23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8/31/23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8/31/23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8/31/23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8/31/23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8/31/23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8/31/23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8/31/23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8/31/23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8/31/23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8/31/23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attistiscuolabella.blogspot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16D475-B293-C8E4-86A1-1B4EDFF5A6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Strategie di governance contro la dispersione scolastica</a:t>
            </a:r>
            <a:br>
              <a:rPr lang="it-IT" sz="2800" dirty="0"/>
            </a:br>
            <a:r>
              <a:rPr lang="it-IT" sz="1400" dirty="0"/>
              <a:t>Maria Paola Iaquinta- DS IC Battisti – Osservatorio n. 9 prevenzione dispersione scolastica CT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2C9B987-0A03-02FC-2040-1B7A786629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XI SEMINARIO NAZIONALE DELLE RETI DI SCUOLE PER LA </a:t>
            </a:r>
            <a:r>
              <a:rPr lang="it-IT" dirty="0" err="1"/>
              <a:t>QUALITà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A7E3F8A-7207-52B5-B84A-B664F4C58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120" y="1"/>
            <a:ext cx="3634538" cy="113086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FF49264-0269-AD94-7657-A261FB5D3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9696"/>
            <a:ext cx="1349304" cy="1389784"/>
          </a:xfrm>
          <a:prstGeom prst="rect">
            <a:avLst/>
          </a:prstGeom>
        </p:spPr>
      </p:pic>
      <p:pic>
        <p:nvPicPr>
          <p:cNvPr id="7" name="Immagine 1">
            <a:extLst>
              <a:ext uri="{FF2B5EF4-FFF2-40B4-BE49-F238E27FC236}">
                <a16:creationId xmlns:a16="http://schemas.microsoft.com/office/drawing/2014/main" id="{D2A7C858-1A87-E969-F32E-FC307D28E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02" y="1708506"/>
            <a:ext cx="1917699" cy="67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855B7D9-042C-281A-362D-AB45917D6EC9}"/>
              </a:ext>
            </a:extLst>
          </p:cNvPr>
          <p:cNvSpPr txBox="1"/>
          <p:nvPr/>
        </p:nvSpPr>
        <p:spPr>
          <a:xfrm>
            <a:off x="3088535" y="6085489"/>
            <a:ext cx="403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STRESA, 1-2 SETTEMBRE 2023 </a:t>
            </a:r>
          </a:p>
          <a:p>
            <a:pPr algn="ctr"/>
            <a:r>
              <a:rPr lang="it-IT" sz="1400" dirty="0"/>
              <a:t>Maria Paola Iaquinta</a:t>
            </a:r>
          </a:p>
        </p:txBody>
      </p:sp>
      <p:pic>
        <p:nvPicPr>
          <p:cNvPr id="2050" name="Picture 2" descr="AICQ Nazionale">
            <a:extLst>
              <a:ext uri="{FF2B5EF4-FFF2-40B4-BE49-F238E27FC236}">
                <a16:creationId xmlns:a16="http://schemas.microsoft.com/office/drawing/2014/main" id="{E455FE8B-80A2-8813-F2DC-AC8C3FD25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0" y="1234090"/>
            <a:ext cx="1184632" cy="71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27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444253A-CE4D-CE7D-4878-A9DEEBABAE20}"/>
              </a:ext>
            </a:extLst>
          </p:cNvPr>
          <p:cNvSpPr txBox="1"/>
          <p:nvPr/>
        </p:nvSpPr>
        <p:spPr>
          <a:xfrm>
            <a:off x="1508825" y="357351"/>
            <a:ext cx="747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dirty="0">
                <a:solidFill>
                  <a:srgbClr val="FF7FF8"/>
                </a:solidFill>
              </a:rPr>
              <a:t>IL CONTESTO: CENTO ANNI DI COMUNITA’ IN DIVENIRE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712470E-78D4-4DD2-3A78-50C35C1A03D9}"/>
              </a:ext>
            </a:extLst>
          </p:cNvPr>
          <p:cNvSpPr txBox="1"/>
          <p:nvPr/>
        </p:nvSpPr>
        <p:spPr>
          <a:xfrm>
            <a:off x="2167512" y="827267"/>
            <a:ext cx="53707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LE SCELTE: </a:t>
            </a:r>
          </a:p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LA </a:t>
            </a:r>
            <a:r>
              <a:rPr lang="it-IT">
                <a:solidFill>
                  <a:schemeClr val="tx2">
                    <a:lumMod val="75000"/>
                  </a:schemeClr>
                </a:solidFill>
              </a:rPr>
              <a:t>CORNICE («se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ciascuno fa </a:t>
            </a:r>
            <a:r>
              <a:rPr lang="it-IT">
                <a:solidFill>
                  <a:schemeClr val="tx2">
                    <a:lumMod val="75000"/>
                  </a:schemeClr>
                </a:solidFill>
              </a:rPr>
              <a:t>qualcosa…»)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DIDATTICA-REALTA’</a:t>
            </a:r>
          </a:p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I.A.</a:t>
            </a:r>
          </a:p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MODELLO DI SCUOLA: la parola rende eguali</a:t>
            </a:r>
          </a:p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IL BLOG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94BEB7C-BAAC-C473-9235-457F79FEC4DA}"/>
              </a:ext>
            </a:extLst>
          </p:cNvPr>
          <p:cNvSpPr txBox="1"/>
          <p:nvPr/>
        </p:nvSpPr>
        <p:spPr>
          <a:xfrm>
            <a:off x="2167512" y="2889370"/>
            <a:ext cx="58272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IL SISTEMA FORMATIVO INTEGRATO :</a:t>
            </a:r>
          </a:p>
          <a:p>
            <a:r>
              <a:rPr lang="it-IT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Caso Catania?</a:t>
            </a:r>
          </a:p>
          <a:p>
            <a:r>
              <a:rPr lang="it-IT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Gli Osservatori ministeriali</a:t>
            </a:r>
          </a:p>
          <a:p>
            <a:r>
              <a:rPr lang="it-IT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Educazione o punizione?</a:t>
            </a:r>
          </a:p>
          <a:p>
            <a:r>
              <a:rPr lang="it-IT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Linee di azione: arte, musica e non solo </a:t>
            </a:r>
          </a:p>
          <a:p>
            <a:r>
              <a:rPr lang="it-IT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Calamandrei: art. 3 Cost. «polemica contro il presente</a:t>
            </a:r>
            <a:r>
              <a:rPr lang="it-IT" dirty="0"/>
              <a:t>»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767F1F9-A1AC-C929-D5BF-DA5865DFA891}"/>
              </a:ext>
            </a:extLst>
          </p:cNvPr>
          <p:cNvSpPr txBox="1"/>
          <p:nvPr/>
        </p:nvSpPr>
        <p:spPr>
          <a:xfrm>
            <a:off x="1901349" y="4951473"/>
            <a:ext cx="593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dirty="0">
                <a:solidFill>
                  <a:srgbClr val="00B0F0"/>
                </a:solidFill>
              </a:rPr>
              <a:t>PROSPETTIVE: protagonisti, dalla periferia al centro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79CBAC-EE5A-5BA5-CD77-1776D88FB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04" y="357352"/>
            <a:ext cx="2523972" cy="284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0564DD3-77CD-6FBC-357D-449055906CEF}"/>
              </a:ext>
            </a:extLst>
          </p:cNvPr>
          <p:cNvSpPr txBox="1"/>
          <p:nvPr/>
        </p:nvSpPr>
        <p:spPr>
          <a:xfrm>
            <a:off x="4646052" y="5443916"/>
            <a:ext cx="4236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https://battistiscuolabella.blogspot.com</a:t>
            </a:r>
            <a:r>
              <a:rPr lang="it-IT" dirty="0"/>
              <a:t>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BDB0B5-0388-2BE8-F4E1-88A3BACE99B3}"/>
              </a:ext>
            </a:extLst>
          </p:cNvPr>
          <p:cNvSpPr txBox="1"/>
          <p:nvPr/>
        </p:nvSpPr>
        <p:spPr>
          <a:xfrm>
            <a:off x="1756229" y="5443916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Per saperne di più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5B893BA-3179-F6B4-62EC-80CFE8160C39}"/>
              </a:ext>
            </a:extLst>
          </p:cNvPr>
          <p:cNvSpPr txBox="1"/>
          <p:nvPr/>
        </p:nvSpPr>
        <p:spPr>
          <a:xfrm>
            <a:off x="4078371" y="6030733"/>
            <a:ext cx="403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STRESA, 1-2 SETTEMBRE 2023 </a:t>
            </a:r>
          </a:p>
          <a:p>
            <a:pPr algn="ctr"/>
            <a:r>
              <a:rPr lang="it-IT" sz="1400" dirty="0"/>
              <a:t>Maria Paola Iaquinta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66B1843-0260-0AA6-EA49-67C066EA5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407" y="3503323"/>
            <a:ext cx="2056972" cy="28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749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148</TotalTime>
  <Words>143</Words>
  <Application>Microsoft Macintosh PowerPoint</Application>
  <PresentationFormat>Widescreen</PresentationFormat>
  <Paragraphs>22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MS Shell Dlg 2</vt:lpstr>
      <vt:lpstr>Wingdings</vt:lpstr>
      <vt:lpstr>Wingdings 3</vt:lpstr>
      <vt:lpstr>Madison</vt:lpstr>
      <vt:lpstr>Strategie di governance contro la dispersione scolastica Maria Paola Iaquinta- DS IC Battisti – Osservatorio n. 9 prevenzione dispersione scolastica CT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 di governance contro la dispersione scolastica Maria Paola Iaquinta- DS IC Battisti – Osservatorio n. 9 prevenzione dispersione scolastica CT </dc:title>
  <dc:creator>Maria Paola Iaquinta</dc:creator>
  <cp:lastModifiedBy>Maria Paola Iaquinta</cp:lastModifiedBy>
  <cp:revision>9</cp:revision>
  <dcterms:created xsi:type="dcterms:W3CDTF">2023-08-31T17:32:29Z</dcterms:created>
  <dcterms:modified xsi:type="dcterms:W3CDTF">2023-08-31T20:00:35Z</dcterms:modified>
</cp:coreProperties>
</file>